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RQND Pro" charset="1" panose="00000500000000000000"/>
      <p:regular r:id="rId13"/>
    </p:embeddedFont>
    <p:embeddedFont>
      <p:font typeface="Space Mono" charset="1" panose="02000509040000020004"/>
      <p:regular r:id="rId14"/>
    </p:embeddedFont>
    <p:embeddedFont>
      <p:font typeface="RQND Pro Medium" charset="1" panose="00000500000000000000"/>
      <p:regular r:id="rId15"/>
    </p:embeddedFont>
    <p:embeddedFont>
      <p:font typeface="Poppins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2386" y="3447475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63388" y="317065"/>
            <a:ext cx="5326759" cy="2203947"/>
          </a:xfrm>
          <a:custGeom>
            <a:avLst/>
            <a:gdLst/>
            <a:ahLst/>
            <a:cxnLst/>
            <a:rect r="r" b="b" t="t" l="l"/>
            <a:pathLst>
              <a:path h="2203947" w="5326759">
                <a:moveTo>
                  <a:pt x="0" y="0"/>
                </a:moveTo>
                <a:lnTo>
                  <a:pt x="5326760" y="0"/>
                </a:lnTo>
                <a:lnTo>
                  <a:pt x="5326760" y="2203947"/>
                </a:lnTo>
                <a:lnTo>
                  <a:pt x="0" y="2203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60258" y="6519516"/>
            <a:ext cx="3767484" cy="3767484"/>
          </a:xfrm>
          <a:custGeom>
            <a:avLst/>
            <a:gdLst/>
            <a:ahLst/>
            <a:cxnLst/>
            <a:rect r="r" b="b" t="t" l="l"/>
            <a:pathLst>
              <a:path h="3767484" w="3767484">
                <a:moveTo>
                  <a:pt x="0" y="0"/>
                </a:moveTo>
                <a:lnTo>
                  <a:pt x="3767484" y="0"/>
                </a:lnTo>
                <a:lnTo>
                  <a:pt x="3767484" y="3767484"/>
                </a:lnTo>
                <a:lnTo>
                  <a:pt x="0" y="3767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6476" y="2840604"/>
            <a:ext cx="13735049" cy="300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5"/>
              </a:lnSpc>
              <a:spcBef>
                <a:spcPct val="0"/>
              </a:spcBef>
            </a:pPr>
            <a:r>
              <a:rPr lang="en-US" sz="1753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going dev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0202" y="6146189"/>
            <a:ext cx="17413132" cy="37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2177" spc="1741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PLATAFORMA UNIFICADA PARA EVENTO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64740" y="3390325"/>
            <a:ext cx="7524055" cy="43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89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PROGRAMAÇÃO RADICAL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4998" y="9547455"/>
            <a:ext cx="10246738" cy="37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2177" spc="1741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CÓDIGO Á VISTA!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7849" y="7261455"/>
            <a:ext cx="7554671" cy="2659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2177" spc="1741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ALUNOS:</a:t>
            </a:r>
          </a:p>
          <a:p>
            <a:pPr algn="ctr">
              <a:lnSpc>
                <a:spcPts val="3047"/>
              </a:lnSpc>
            </a:pPr>
          </a:p>
          <a:p>
            <a:pPr algn="ctr" marL="470029" indent="-235015" lvl="1">
              <a:lnSpc>
                <a:spcPts val="3047"/>
              </a:lnSpc>
              <a:buFont typeface="Arial"/>
              <a:buChar char="•"/>
            </a:pPr>
            <a:r>
              <a:rPr lang="en-US" sz="2177" spc="1741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ERIK BENEVIDES</a:t>
            </a:r>
          </a:p>
          <a:p>
            <a:pPr algn="ctr" marL="470029" indent="-235015" lvl="1">
              <a:lnSpc>
                <a:spcPts val="3047"/>
              </a:lnSpc>
              <a:buFont typeface="Arial"/>
              <a:buChar char="•"/>
            </a:pPr>
            <a:r>
              <a:rPr lang="en-US" sz="2177" spc="1741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GUILHERME SANCHES</a:t>
            </a:r>
          </a:p>
          <a:p>
            <a:pPr algn="ctr" marL="470029" indent="-235015" lvl="1">
              <a:lnSpc>
                <a:spcPts val="3047"/>
              </a:lnSpc>
              <a:buFont typeface="Arial"/>
              <a:buChar char="•"/>
            </a:pPr>
            <a:r>
              <a:rPr lang="en-US" sz="2177" spc="1741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JOÃO MILER</a:t>
            </a:r>
          </a:p>
          <a:p>
            <a:pPr algn="ctr" marL="470029" indent="-235015" lvl="1">
              <a:lnSpc>
                <a:spcPts val="3047"/>
              </a:lnSpc>
              <a:buFont typeface="Arial"/>
              <a:buChar char="•"/>
            </a:pPr>
            <a:r>
              <a:rPr lang="en-US" sz="2177" spc="1741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MATEUS LISBOA</a:t>
            </a:r>
          </a:p>
          <a:p>
            <a:pPr algn="ctr" marL="470029" indent="-235015" lvl="1">
              <a:lnSpc>
                <a:spcPts val="3047"/>
              </a:lnSpc>
              <a:spcBef>
                <a:spcPct val="0"/>
              </a:spcBef>
              <a:buFont typeface="Arial"/>
              <a:buChar char="•"/>
            </a:pPr>
            <a:r>
              <a:rPr lang="en-US" sz="2177" spc="1741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ARTHUR SILVA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95513" y="6538662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0"/>
                </a:lnTo>
                <a:lnTo>
                  <a:pt x="0" y="5857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4170" y="2791470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8"/>
                </a:lnTo>
                <a:lnTo>
                  <a:pt x="0" y="2746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03099" y="1081257"/>
            <a:ext cx="10437882" cy="228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64729" y="3912557"/>
            <a:ext cx="12358542" cy="200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Reservas manuais e conflito de recursos</a:t>
            </a:r>
          </a:p>
          <a:p>
            <a:pPr algn="ctr">
              <a:lnSpc>
                <a:spcPts val="3187"/>
              </a:lnSpc>
            </a:pPr>
          </a:p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Pedidos de Marketing sem padrão e sem antecedência</a:t>
            </a:r>
          </a:p>
          <a:p>
            <a:pPr algn="ctr">
              <a:lnSpc>
                <a:spcPts val="3187"/>
              </a:lnSpc>
            </a:pPr>
          </a:p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Logística sem checklist e pouca rastreabilidade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51117" y="1111981"/>
            <a:ext cx="10737703" cy="8063039"/>
          </a:xfrm>
          <a:custGeom>
            <a:avLst/>
            <a:gdLst/>
            <a:ahLst/>
            <a:cxnLst/>
            <a:rect r="r" b="b" t="t" l="l"/>
            <a:pathLst>
              <a:path h="8063039" w="10737703">
                <a:moveTo>
                  <a:pt x="0" y="0"/>
                </a:moveTo>
                <a:lnTo>
                  <a:pt x="10737703" y="0"/>
                </a:lnTo>
                <a:lnTo>
                  <a:pt x="10737703" y="8063038"/>
                </a:lnTo>
                <a:lnTo>
                  <a:pt x="0" y="806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989" y="766676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8097" y="1952229"/>
            <a:ext cx="5935599" cy="8229600"/>
          </a:xfrm>
          <a:custGeom>
            <a:avLst/>
            <a:gdLst/>
            <a:ahLst/>
            <a:cxnLst/>
            <a:rect r="r" b="b" t="t" l="l"/>
            <a:pathLst>
              <a:path h="8229600" w="5935599">
                <a:moveTo>
                  <a:pt x="0" y="0"/>
                </a:moveTo>
                <a:lnTo>
                  <a:pt x="5935599" y="0"/>
                </a:lnTo>
                <a:lnTo>
                  <a:pt x="59355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79819" y="2787545"/>
            <a:ext cx="8455448" cy="195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Solução going dev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2198" y="4670961"/>
            <a:ext cx="8750690" cy="400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“Solicitou. Escolheu. Reservou.”</a:t>
            </a:r>
          </a:p>
          <a:p>
            <a:pPr algn="ctr">
              <a:lnSpc>
                <a:spcPts val="3187"/>
              </a:lnSpc>
            </a:pPr>
          </a:p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Audiovisual: reserva por período + mapa B/C/D + bloqueio de conflitos</a:t>
            </a:r>
          </a:p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Marketing: formulário padronizado (15 dias) + tarefas/prazos por peça</a:t>
            </a:r>
          </a:p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Cerimonial: checklists por tipo de evento + Kanban</a:t>
            </a:r>
          </a:p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•Formulário simples (nome, data, período).</a:t>
            </a:r>
          </a:p>
          <a:p>
            <a:pPr algn="ctr">
              <a:lnSpc>
                <a:spcPts val="3187"/>
              </a:lnSpc>
            </a:pPr>
            <a:r>
              <a:rPr lang="en-US" sz="22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Fluxo automático e registro no Firestore.</a:t>
            </a:r>
          </a:p>
          <a:p>
            <a:pPr algn="ctr">
              <a:lnSpc>
                <a:spcPts val="31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5209" y="0"/>
            <a:ext cx="13699395" cy="10287000"/>
          </a:xfrm>
          <a:custGeom>
            <a:avLst/>
            <a:gdLst/>
            <a:ahLst/>
            <a:cxnLst/>
            <a:rect r="r" b="b" t="t" l="l"/>
            <a:pathLst>
              <a:path h="10287000" w="13699395">
                <a:moveTo>
                  <a:pt x="0" y="0"/>
                </a:moveTo>
                <a:lnTo>
                  <a:pt x="13699395" y="0"/>
                </a:lnTo>
                <a:lnTo>
                  <a:pt x="136993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989" y="766676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41727" y="2856812"/>
            <a:ext cx="7074258" cy="6234190"/>
          </a:xfrm>
          <a:custGeom>
            <a:avLst/>
            <a:gdLst/>
            <a:ahLst/>
            <a:cxnLst/>
            <a:rect r="r" b="b" t="t" l="l"/>
            <a:pathLst>
              <a:path h="6234190" w="7074258">
                <a:moveTo>
                  <a:pt x="0" y="0"/>
                </a:moveTo>
                <a:lnTo>
                  <a:pt x="7074258" y="0"/>
                </a:lnTo>
                <a:lnTo>
                  <a:pt x="7074258" y="6234189"/>
                </a:lnTo>
                <a:lnTo>
                  <a:pt x="0" y="6234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16276" y="906721"/>
            <a:ext cx="8455448" cy="195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Nosso diferencial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57283" y="3679320"/>
            <a:ext cx="4486432" cy="2871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4"/>
              </a:lnSpc>
            </a:pPr>
            <a:r>
              <a:rPr lang="en-US" sz="20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20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“O</a:t>
            </a:r>
            <a:r>
              <a:rPr lang="en-US" sz="20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mapa interativo do campus ”</a:t>
            </a:r>
          </a:p>
          <a:p>
            <a:pPr algn="l">
              <a:lnSpc>
                <a:spcPts val="2854"/>
              </a:lnSpc>
            </a:pPr>
          </a:p>
          <a:p>
            <a:pPr algn="l">
              <a:lnSpc>
                <a:spcPts val="2854"/>
              </a:lnSpc>
            </a:pPr>
            <a:r>
              <a:rPr lang="en-US" sz="20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•🟢 Blocos disponíveis</a:t>
            </a:r>
          </a:p>
          <a:p>
            <a:pPr algn="l">
              <a:lnSpc>
                <a:spcPts val="2854"/>
              </a:lnSpc>
            </a:pPr>
            <a:r>
              <a:rPr lang="en-US" sz="20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•🔴 Reservados</a:t>
            </a:r>
          </a:p>
          <a:p>
            <a:pPr algn="l">
              <a:lnSpc>
                <a:spcPts val="2854"/>
              </a:lnSpc>
            </a:pPr>
            <a:r>
              <a:rPr lang="en-US" sz="20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•🖱️ Clique → Reserva confirmada!</a:t>
            </a:r>
          </a:p>
          <a:p>
            <a:pPr algn="l">
              <a:lnSpc>
                <a:spcPts val="2854"/>
              </a:lnSpc>
            </a:pPr>
          </a:p>
          <a:p>
            <a:pPr algn="l">
              <a:lnSpc>
                <a:spcPts val="2854"/>
              </a:lnSpc>
            </a:pPr>
            <a:r>
              <a:rPr lang="en-US" sz="20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Visual. Intuitivo. Sem conflitos.</a:t>
            </a:r>
          </a:p>
          <a:p>
            <a:pPr algn="l">
              <a:lnSpc>
                <a:spcPts val="28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5577" y="457039"/>
            <a:ext cx="6697379" cy="9372922"/>
          </a:xfrm>
          <a:custGeom>
            <a:avLst/>
            <a:gdLst/>
            <a:ahLst/>
            <a:cxnLst/>
            <a:rect r="r" b="b" t="t" l="l"/>
            <a:pathLst>
              <a:path h="9372922" w="6697379">
                <a:moveTo>
                  <a:pt x="0" y="0"/>
                </a:moveTo>
                <a:lnTo>
                  <a:pt x="6697380" y="0"/>
                </a:lnTo>
                <a:lnTo>
                  <a:pt x="6697380" y="9372922"/>
                </a:lnTo>
                <a:lnTo>
                  <a:pt x="0" y="937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4786" y="1710214"/>
            <a:ext cx="4918963" cy="6866572"/>
          </a:xfrm>
          <a:custGeom>
            <a:avLst/>
            <a:gdLst/>
            <a:ahLst/>
            <a:cxnLst/>
            <a:rect r="r" b="b" t="t" l="l"/>
            <a:pathLst>
              <a:path h="6866572" w="4918963">
                <a:moveTo>
                  <a:pt x="0" y="0"/>
                </a:moveTo>
                <a:lnTo>
                  <a:pt x="4918962" y="0"/>
                </a:lnTo>
                <a:lnTo>
                  <a:pt x="4918962" y="6866572"/>
                </a:lnTo>
                <a:lnTo>
                  <a:pt x="0" y="686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3098" y="500343"/>
            <a:ext cx="9887354" cy="464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 DIFERENCIAL TÉCNICO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5941" y="5463491"/>
            <a:ext cx="12488845" cy="379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•“Tecnologia moderna, pronta praescalar”</a:t>
            </a: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  <a:r>
              <a:rPr lang="en-US" sz="3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•🧩 React • Tailwind • Firebase</a:t>
            </a:r>
          </a:p>
          <a:p>
            <a:pPr algn="l">
              <a:lnSpc>
                <a:spcPts val="4300"/>
              </a:lnSpc>
            </a:pPr>
            <a:r>
              <a:rPr lang="en-US" sz="3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•🧠 Atualização em tempo real</a:t>
            </a:r>
          </a:p>
          <a:p>
            <a:pPr algn="l">
              <a:lnSpc>
                <a:spcPts val="4300"/>
              </a:lnSpc>
            </a:pPr>
            <a:r>
              <a:rPr lang="en-US" sz="3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•⚙️ Mapa SVG interativo</a:t>
            </a:r>
          </a:p>
          <a:p>
            <a:pPr algn="l">
              <a:lnSpc>
                <a:spcPts val="4300"/>
              </a:lnSpc>
            </a:pPr>
            <a:r>
              <a:rPr lang="en-US" sz="3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•⏰ Validação porperíodos (manhã/tarde/noite)</a:t>
            </a:r>
          </a:p>
          <a:p>
            <a:pPr algn="l">
              <a:lnSpc>
                <a:spcPts val="43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907" y="2894043"/>
            <a:ext cx="6554005" cy="5696027"/>
          </a:xfrm>
          <a:custGeom>
            <a:avLst/>
            <a:gdLst/>
            <a:ahLst/>
            <a:cxnLst/>
            <a:rect r="r" b="b" t="t" l="l"/>
            <a:pathLst>
              <a:path h="5696027" w="6554005">
                <a:moveTo>
                  <a:pt x="0" y="0"/>
                </a:moveTo>
                <a:lnTo>
                  <a:pt x="6554005" y="0"/>
                </a:lnTo>
                <a:lnTo>
                  <a:pt x="6554005" y="5696027"/>
                </a:lnTo>
                <a:lnTo>
                  <a:pt x="0" y="569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22902" y="2240405"/>
            <a:ext cx="6677240" cy="195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 IMPACTO POSITIVO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61473" y="5038725"/>
            <a:ext cx="9797827" cy="363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“Mais eficiência. Menosconfusão.”</a:t>
            </a: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799"/>
              </a:lnSpc>
            </a:pPr>
            <a:r>
              <a:rPr lang="en-US" sz="3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•📈 Transparência e integração.</a:t>
            </a:r>
          </a:p>
          <a:p>
            <a:pPr algn="l">
              <a:lnSpc>
                <a:spcPts val="4799"/>
              </a:lnSpc>
            </a:pPr>
            <a:r>
              <a:rPr lang="en-US" sz="3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•👩‍🏫 Professores felizes, setores coordenados.</a:t>
            </a:r>
          </a:p>
          <a:p>
            <a:pPr algn="l">
              <a:lnSpc>
                <a:spcPts val="4799"/>
              </a:lnSpc>
            </a:pPr>
            <a:r>
              <a:rPr lang="en-US" sz="3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•💬 Comunicação sem ruído.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880901" y="1640144"/>
            <a:ext cx="2961265" cy="2907424"/>
          </a:xfrm>
          <a:custGeom>
            <a:avLst/>
            <a:gdLst/>
            <a:ahLst/>
            <a:cxnLst/>
            <a:rect r="r" b="b" t="t" l="l"/>
            <a:pathLst>
              <a:path h="2907424" w="2961265">
                <a:moveTo>
                  <a:pt x="0" y="0"/>
                </a:moveTo>
                <a:lnTo>
                  <a:pt x="2961265" y="0"/>
                </a:lnTo>
                <a:lnTo>
                  <a:pt x="2961265" y="2907423"/>
                </a:lnTo>
                <a:lnTo>
                  <a:pt x="0" y="2907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88655" y="2153112"/>
            <a:ext cx="9710691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ENCERRAMENTO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45086" y="5038725"/>
            <a:ext cx="9797827" cy="302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•“PR-2025: tecnologia que conecta pessoas, setores e espaços.”</a:t>
            </a: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799"/>
              </a:lnSpc>
            </a:pPr>
            <a:r>
              <a:rPr lang="en-US" sz="34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•🌐 Simples. Visual. Integrado.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880901" y="1640144"/>
            <a:ext cx="2961265" cy="2907424"/>
          </a:xfrm>
          <a:custGeom>
            <a:avLst/>
            <a:gdLst/>
            <a:ahLst/>
            <a:cxnLst/>
            <a:rect r="r" b="b" t="t" l="l"/>
            <a:pathLst>
              <a:path h="2907424" w="2961265">
                <a:moveTo>
                  <a:pt x="0" y="0"/>
                </a:moveTo>
                <a:lnTo>
                  <a:pt x="2961265" y="0"/>
                </a:lnTo>
                <a:lnTo>
                  <a:pt x="2961265" y="2907423"/>
                </a:lnTo>
                <a:lnTo>
                  <a:pt x="0" y="2907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DAG4D40M4PY</dc:identifier>
  <dcterms:modified xsi:type="dcterms:W3CDTF">2011-08-01T06:04:30Z</dcterms:modified>
  <cp:revision>1</cp:revision>
  <dc:title>going dev</dc:title>
</cp:coreProperties>
</file>